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8" r:id="rId2"/>
    <p:sldId id="288" r:id="rId3"/>
    <p:sldId id="256" r:id="rId4"/>
    <p:sldId id="289" r:id="rId5"/>
    <p:sldId id="290" r:id="rId6"/>
    <p:sldId id="301" r:id="rId7"/>
    <p:sldId id="302" r:id="rId8"/>
    <p:sldId id="303" r:id="rId9"/>
    <p:sldId id="305" r:id="rId10"/>
    <p:sldId id="304" r:id="rId11"/>
    <p:sldId id="306" r:id="rId12"/>
    <p:sldId id="307" r:id="rId13"/>
    <p:sldId id="309" r:id="rId14"/>
    <p:sldId id="308" r:id="rId15"/>
    <p:sldId id="292" r:id="rId16"/>
    <p:sldId id="293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6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14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249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393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0043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321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002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40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3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53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42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27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96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587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13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05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F117F-643D-4B51-B9F2-4F13099A1C8A}" type="datetimeFigureOut">
              <a:rPr lang="ru-RU" smtClean="0"/>
              <a:t>25.09.2020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B215495-12FA-4066-91FC-8C6ACB656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28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FBC56A-0F54-4001-9FA0-3DE0D901C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086678"/>
            <a:ext cx="7928114" cy="2451652"/>
          </a:xfrm>
        </p:spPr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299BD4-88C0-4923-9425-E575B923E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3602038"/>
            <a:ext cx="6887817" cy="1712084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3314" name="Picture 2" descr="Японский журавль (Grus japonensis)">
            <a:extLst>
              <a:ext uri="{FF2B5EF4-FFF2-40B4-BE49-F238E27FC236}">
                <a16:creationId xmlns:a16="http://schemas.microsoft.com/office/drawing/2014/main" id="{CFBE38F9-3F48-4BEA-911B-3224B2289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2" r="2160"/>
          <a:stretch/>
        </p:blipFill>
        <p:spPr bwMode="auto">
          <a:xfrm>
            <a:off x="0" y="-1"/>
            <a:ext cx="4952999" cy="683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9EBFA4-9016-41F4-B049-C768DDBDD63F}"/>
              </a:ext>
            </a:extLst>
          </p:cNvPr>
          <p:cNvSpPr txBox="1"/>
          <p:nvPr/>
        </p:nvSpPr>
        <p:spPr>
          <a:xfrm>
            <a:off x="5141842" y="92766"/>
            <a:ext cx="400215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4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Высоко</a:t>
            </a:r>
          </a:p>
          <a:p>
            <a:pPr algn="l"/>
            <a:r>
              <a:rPr lang="ru-RU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под небом</a:t>
            </a:r>
          </a:p>
          <a:p>
            <a:pPr algn="l"/>
            <a:r>
              <a:rPr lang="ru-RU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синим клин</a:t>
            </a:r>
          </a:p>
          <a:p>
            <a:pPr algn="l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несётся журавлиный…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93DB7-6FB8-4426-AA17-4E2C918C0278}"/>
              </a:ext>
            </a:extLst>
          </p:cNvPr>
          <p:cNvSpPr txBox="1"/>
          <p:nvPr/>
        </p:nvSpPr>
        <p:spPr>
          <a:xfrm>
            <a:off x="3803374" y="5377830"/>
            <a:ext cx="5340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</a:p>
          <a:p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«Как мы отмечали  Всемирный День журавля», 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«А» класс</a:t>
            </a:r>
          </a:p>
          <a:p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 Спасск-Рязанский, МБОУ </a:t>
            </a:r>
            <a:r>
              <a:rPr lang="ru-RU" sz="1800" b="1" dirty="0">
                <a:solidFill>
                  <a:srgbClr val="FF0000"/>
                </a:solidFill>
              </a:rPr>
              <a:t>"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Спасская СОШ</a:t>
            </a:r>
            <a:r>
              <a:rPr lang="ru-RU" sz="1800" b="1" dirty="0">
                <a:solidFill>
                  <a:srgbClr val="FF0000"/>
                </a:solidFill>
              </a:rPr>
              <a:t>"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Руководитель: Буданова Татьяна Николаевна</a:t>
            </a:r>
          </a:p>
        </p:txBody>
      </p:sp>
      <p:pic>
        <p:nvPicPr>
          <p:cNvPr id="13322" name="Picture 10">
            <a:extLst>
              <a:ext uri="{FF2B5EF4-FFF2-40B4-BE49-F238E27FC236}">
                <a16:creationId xmlns:a16="http://schemas.microsoft.com/office/drawing/2014/main" id="{D0E478B3-24BD-4EA9-BDED-699F2F3F7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75" y="4228717"/>
            <a:ext cx="1877523" cy="158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E8CF65B3-F847-4E75-A2F4-9528CD70C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86" y="4248932"/>
            <a:ext cx="1877525" cy="15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12039FC-C3EB-4FF1-B182-8F8A7A791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90" y="3331867"/>
            <a:ext cx="1462130" cy="129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В мире животных - музыка из заставки (www.hotplayer.ru)">
            <a:hlinkClick r:id="" action="ppaction://media"/>
            <a:extLst>
              <a:ext uri="{FF2B5EF4-FFF2-40B4-BE49-F238E27FC236}">
                <a16:creationId xmlns:a16="http://schemas.microsoft.com/office/drawing/2014/main" id="{9652F168-5225-48CE-A5E4-BF1548E34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999" y="6123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CAC56-72EB-496D-A820-D94B916E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7809"/>
            <a:ext cx="7879246" cy="1311966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E90C5B-140B-44F9-BB59-1F3BDB0BC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89043"/>
            <a:ext cx="7905750" cy="438792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D669AC-F87A-422C-BDD1-966319E9C508}"/>
              </a:ext>
            </a:extLst>
          </p:cNvPr>
          <p:cNvSpPr txBox="1"/>
          <p:nvPr/>
        </p:nvSpPr>
        <p:spPr>
          <a:xfrm>
            <a:off x="4561647" y="808384"/>
            <a:ext cx="45918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Лучшую поделку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из природного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материала </a:t>
            </a:r>
          </a:p>
          <a:p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«Танец </a:t>
            </a:r>
          </a:p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для верной</a:t>
            </a:r>
          </a:p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подруги»</a:t>
            </a:r>
          </a:p>
          <a:p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Султанов Тимур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278D1C-7DDF-4451-98CD-BC6212259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6903" r="15942" b="9275"/>
          <a:stretch/>
        </p:blipFill>
        <p:spPr>
          <a:xfrm rot="5400000">
            <a:off x="-1133475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27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201FD-0256-4C40-894D-4594CDABE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21288" cy="1351722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475A2F-E1F8-447F-8F74-6B6794720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17872"/>
          <a:stretch/>
        </p:blipFill>
        <p:spPr>
          <a:xfrm rot="5400000">
            <a:off x="-831576" y="831572"/>
            <a:ext cx="6858000" cy="51948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0C2A9D-54CE-41B5-82D2-A6940D02D189}"/>
              </a:ext>
            </a:extLst>
          </p:cNvPr>
          <p:cNvSpPr txBox="1"/>
          <p:nvPr/>
        </p:nvSpPr>
        <p:spPr>
          <a:xfrm>
            <a:off x="5194852" y="1"/>
            <a:ext cx="394914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Лучшего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подвижного 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журавля  - 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стерха</a:t>
            </a:r>
          </a:p>
          <a:p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сделал Плотников Егор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3739B1D6-8D38-42C3-A24F-D7A4AA78C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089">
            <a:off x="5541916" y="3522113"/>
            <a:ext cx="3255019" cy="230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321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D3CF1-B08C-4CA8-9B84-3421CE706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74297" cy="132080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EE3F1B-0F9B-4062-9FF3-C5E729CA4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" r="10338"/>
          <a:stretch/>
        </p:blipFill>
        <p:spPr>
          <a:xfrm rot="5400000">
            <a:off x="-1143002" y="1143000"/>
            <a:ext cx="6858002" cy="4572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9D616D-9D29-4571-99C7-CD1C906A29A8}"/>
              </a:ext>
            </a:extLst>
          </p:cNvPr>
          <p:cNvSpPr txBox="1"/>
          <p:nvPr/>
        </p:nvSpPr>
        <p:spPr>
          <a:xfrm>
            <a:off x="4359965" y="0"/>
            <a:ext cx="46117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Провели конкурс на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лучший эскиз для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значка 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с изображением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журавля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A24D493F-E6CF-4424-9CD7-5AB231077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4" t="33021" r="14801" b="53959"/>
          <a:stretch/>
        </p:blipFill>
        <p:spPr>
          <a:xfrm rot="5400000">
            <a:off x="4695127" y="2589152"/>
            <a:ext cx="4285990" cy="41876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59D630-741A-4325-B7DE-69704721FA2C}"/>
              </a:ext>
            </a:extLst>
          </p:cNvPr>
          <p:cNvSpPr txBox="1"/>
          <p:nvPr/>
        </p:nvSpPr>
        <p:spPr>
          <a:xfrm>
            <a:off x="4571999" y="6248399"/>
            <a:ext cx="4399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Зацепин Елисей</a:t>
            </a:r>
          </a:p>
        </p:txBody>
      </p:sp>
    </p:spTree>
    <p:extLst>
      <p:ext uri="{BB962C8B-B14F-4D97-AF65-F5344CB8AC3E}">
        <p14:creationId xmlns:p14="http://schemas.microsoft.com/office/powerpoint/2010/main" val="2485130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F4E8A-1F42-4D43-B975-62E9A250C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83096"/>
            <a:ext cx="6374297" cy="1347304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31163C-8680-43E7-8F29-EAAD84234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r="28147"/>
          <a:stretch/>
        </p:blipFill>
        <p:spPr>
          <a:xfrm rot="5400000">
            <a:off x="86196" y="-86198"/>
            <a:ext cx="5234493" cy="540688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AFD41A-B9FC-4C7E-A4CB-BA4B8D093B61}"/>
              </a:ext>
            </a:extLst>
          </p:cNvPr>
          <p:cNvSpPr txBox="1"/>
          <p:nvPr/>
        </p:nvSpPr>
        <p:spPr>
          <a:xfrm>
            <a:off x="212035" y="5420139"/>
            <a:ext cx="8733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конкурс на лучшую эмблему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«Берегите журавлей!»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32AABCF1-DA2C-400F-A939-F54D25109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6" t="32108" r="43607" b="42157"/>
          <a:stretch/>
        </p:blipFill>
        <p:spPr>
          <a:xfrm rot="5400000">
            <a:off x="5943598" y="-536711"/>
            <a:ext cx="2663689" cy="3737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A6780C-B9AC-47F5-A7BD-1BE0FB1A86CA}"/>
              </a:ext>
            </a:extLst>
          </p:cNvPr>
          <p:cNvSpPr txBox="1"/>
          <p:nvPr/>
        </p:nvSpPr>
        <p:spPr>
          <a:xfrm>
            <a:off x="5406886" y="3233530"/>
            <a:ext cx="3737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Победитель - </a:t>
            </a:r>
          </a:p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Гошовская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</a:t>
            </a:r>
          </a:p>
        </p:txBody>
      </p:sp>
    </p:spTree>
    <p:extLst>
      <p:ext uri="{BB962C8B-B14F-4D97-AF65-F5344CB8AC3E}">
        <p14:creationId xmlns:p14="http://schemas.microsoft.com/office/powerpoint/2010/main" val="2921363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96C49-55D3-4307-84C9-C3765A1B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840937-12AE-4E41-953D-F0316373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79246" cy="4349888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F511744-88DA-4EBD-966C-3EEE4AAC2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556C9D-19B5-4519-91D1-CD4B617B5302}"/>
              </a:ext>
            </a:extLst>
          </p:cNvPr>
          <p:cNvSpPr txBox="1"/>
          <p:nvPr/>
        </p:nvSpPr>
        <p:spPr>
          <a:xfrm>
            <a:off x="1" y="5830957"/>
            <a:ext cx="9143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викторину по мини -  энциклопедии </a:t>
            </a:r>
          </a:p>
          <a:p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«101 вопрос о журавлях»</a:t>
            </a:r>
          </a:p>
        </p:txBody>
      </p:sp>
    </p:spTree>
    <p:extLst>
      <p:ext uri="{BB962C8B-B14F-4D97-AF65-F5344CB8AC3E}">
        <p14:creationId xmlns:p14="http://schemas.microsoft.com/office/powerpoint/2010/main" val="3027554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B0222-B0C9-4309-BE5B-9A6FD2C6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599"/>
            <a:ext cx="6374297" cy="1325217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6F0D5A-B2D7-4241-A749-94734B9A8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 t="25471" r="30123" b="-6190"/>
          <a:stretch/>
        </p:blipFill>
        <p:spPr>
          <a:xfrm rot="5400000">
            <a:off x="5158410" y="515884"/>
            <a:ext cx="4518992" cy="348722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50A197-327C-4803-B6E7-250397274A21}"/>
              </a:ext>
            </a:extLst>
          </p:cNvPr>
          <p:cNvSpPr txBox="1"/>
          <p:nvPr/>
        </p:nvSpPr>
        <p:spPr>
          <a:xfrm flipH="1">
            <a:off x="728870" y="4518991"/>
            <a:ext cx="7845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викторине, мы узнали сколько видов журавлей обитает в мире, об их внешнем виде, местах обитания, особенностях гнездования, миграции и зимовки. А также, как необходимо охранять этот удивительный вид птиц.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DC5AA01E-0D0F-4C40-B505-E78BC54D6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2" r="43221" b="6952"/>
          <a:stretch/>
        </p:blipFill>
        <p:spPr>
          <a:xfrm rot="5400000">
            <a:off x="-515886" y="515885"/>
            <a:ext cx="4518991" cy="348722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199A2F8-B77B-412C-B7D4-D7BD489B2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20" y="1597"/>
            <a:ext cx="3087756" cy="451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435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ECBC8-518E-4ED2-82FE-B75BD191A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09586"/>
            <a:ext cx="6281531" cy="1420814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4E531BB-7E2E-4A89-A962-B3A022855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3797" y="1133799"/>
            <a:ext cx="5183072" cy="2915478"/>
          </a:xfr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A3920BE5-1342-4925-BFE9-50796146D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4727" y="1133800"/>
            <a:ext cx="5183072" cy="291547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EAF9F96-04E6-4A29-821E-50A497EFC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912" y="226417"/>
            <a:ext cx="3101005" cy="495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772954-5FAA-4733-A76F-A39B8D371724}"/>
              </a:ext>
            </a:extLst>
          </p:cNvPr>
          <p:cNvSpPr txBox="1"/>
          <p:nvPr/>
        </p:nvSpPr>
        <p:spPr>
          <a:xfrm>
            <a:off x="0" y="518307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Провели классный час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«Стерх – наша трагедия и наша надежда!»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C6F277F-B537-403E-9E87-14506117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06" y="0"/>
            <a:ext cx="2915478" cy="531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32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364F4-9531-46FF-AD14-0D71B705F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7169C6-C471-48D7-B82F-359351CDC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8800"/>
            <a:ext cx="7932254" cy="4348163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2E70FC-D91B-4852-9A00-F8DB09B22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19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568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5C5E6-4A65-4911-A8EA-66D025703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919002" cy="1370909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A03FAD9-1B2B-4AA7-AED3-904C01F36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95"/>
          <a:stretch/>
        </p:blipFill>
        <p:spPr>
          <a:xfrm rot="5400000">
            <a:off x="-550592" y="550593"/>
            <a:ext cx="4259458" cy="3158276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C8417D-F107-4E73-9FCD-119431FC22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4"/>
          <a:stretch/>
        </p:blipFill>
        <p:spPr>
          <a:xfrm rot="5400000">
            <a:off x="5480740" y="641764"/>
            <a:ext cx="4305022" cy="3021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BB2341-ABBA-4DC3-BB53-39239E104DB2}"/>
              </a:ext>
            </a:extLst>
          </p:cNvPr>
          <p:cNvSpPr txBox="1"/>
          <p:nvPr/>
        </p:nvSpPr>
        <p:spPr>
          <a:xfrm>
            <a:off x="-1" y="51020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Читаем сказки про журавлей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15A595-32A8-4D0A-BACD-476641FEF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275" y="0"/>
            <a:ext cx="2964228" cy="430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9C501F-BD08-436D-A1FA-B795882E6E6D}"/>
              </a:ext>
            </a:extLst>
          </p:cNvPr>
          <p:cNvSpPr txBox="1"/>
          <p:nvPr/>
        </p:nvSpPr>
        <p:spPr>
          <a:xfrm>
            <a:off x="628649" y="4305023"/>
            <a:ext cx="8608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Курицын Денис                                                              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Гошовская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         </a:t>
            </a:r>
          </a:p>
        </p:txBody>
      </p:sp>
    </p:spTree>
    <p:extLst>
      <p:ext uri="{BB962C8B-B14F-4D97-AF65-F5344CB8AC3E}">
        <p14:creationId xmlns:p14="http://schemas.microsoft.com/office/powerpoint/2010/main" val="220829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CD3C6-0EEA-498F-B741-E6BDB2068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139687"/>
            <a:ext cx="7795591" cy="2370276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9E8349-AEEE-48B4-AC35-96DF26830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31096"/>
            <a:ext cx="6901070" cy="1626704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2061BB2-833C-4E36-BE3F-3730BB5B5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EF48E0-273B-40CC-802A-796452B149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8"/>
          <a:stretch/>
        </p:blipFill>
        <p:spPr>
          <a:xfrm rot="5400000">
            <a:off x="3505199" y="1219200"/>
            <a:ext cx="6857999" cy="4419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070318-0A2C-411B-A113-6DB00AFB143F}"/>
              </a:ext>
            </a:extLst>
          </p:cNvPr>
          <p:cNvSpPr txBox="1"/>
          <p:nvPr/>
        </p:nvSpPr>
        <p:spPr>
          <a:xfrm>
            <a:off x="4724398" y="6029739"/>
            <a:ext cx="4605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Плотников Егор</a:t>
            </a:r>
          </a:p>
        </p:txBody>
      </p:sp>
    </p:spTree>
    <p:extLst>
      <p:ext uri="{BB962C8B-B14F-4D97-AF65-F5344CB8AC3E}">
        <p14:creationId xmlns:p14="http://schemas.microsoft.com/office/powerpoint/2010/main" val="1072899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510B3-52DB-42FD-85E8-C9DA28D8B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919002" cy="1317899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AD2D1A0-7091-4BE9-A191-9A318A50C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6"/>
          <a:stretch/>
        </p:blipFill>
        <p:spPr>
          <a:xfrm rot="5400000">
            <a:off x="-1196012" y="1196011"/>
            <a:ext cx="6858003" cy="44659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B1D5D1-B9EF-4042-B0D7-246E81AE7A3F}"/>
              </a:ext>
            </a:extLst>
          </p:cNvPr>
          <p:cNvSpPr txBox="1"/>
          <p:nvPr/>
        </p:nvSpPr>
        <p:spPr>
          <a:xfrm>
            <a:off x="4757530" y="53009"/>
            <a:ext cx="7156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DEF96-7BC1-4A7E-9FA3-B0E3507D5B57}"/>
              </a:ext>
            </a:extLst>
          </p:cNvPr>
          <p:cNvSpPr txBox="1"/>
          <p:nvPr/>
        </p:nvSpPr>
        <p:spPr>
          <a:xfrm>
            <a:off x="4465982" y="0"/>
            <a:ext cx="4710323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</a:p>
          <a:p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Сказка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Лиса и Журавль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Лиса, как обычно хитрая особа, готовая поживиться за чужой счет.</a:t>
            </a:r>
            <a:r>
              <a:rPr lang="ru-RU" sz="1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Журавль, простодушный, но умный и мстительный, нашел способ отплатить Лисе той же монетой.</a:t>
            </a:r>
          </a:p>
          <a:p>
            <a:endParaRPr lang="ru-RU" sz="15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5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Главная мысль сказки</a:t>
            </a:r>
            <a:r>
              <a:rPr lang="ru-RU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"Лиса и Журавль"</a:t>
            </a:r>
            <a:endParaRPr lang="ru-RU" sz="1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делай другому плохого и тебе никто плохого делать не будет.</a:t>
            </a:r>
          </a:p>
          <a:p>
            <a:endParaRPr lang="ru-RU" sz="1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5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Чему учит сказка</a:t>
            </a:r>
            <a:r>
              <a:rPr lang="ru-RU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"Лиса и Журавль"</a:t>
            </a:r>
            <a:endParaRPr lang="ru-RU" sz="1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 сказка учит нас по - доброму относится к другим людям. Учит быть гостеприимными и угощать другого только тем, что он любит.</a:t>
            </a:r>
          </a:p>
          <a:p>
            <a:endParaRPr lang="ru-RU" sz="1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5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Отзыв на сказку</a:t>
            </a:r>
            <a:r>
              <a:rPr lang="ru-RU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"Лиса и Журавль"</a:t>
            </a:r>
            <a:endParaRPr lang="ru-RU" sz="1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 народная сказка показывает нам отношения между людьми. Прочитав её, мы понимаем, что каждый человек заслуживает уважения ровно в той степени, в которой он сам его проявляет по отношению к другим людям. Это очень красивая и поучительная сказка. Я подобрал пословицы к этой сказке:</a:t>
            </a:r>
            <a:endParaRPr lang="ru-RU" sz="1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Как аукнется, я так и откликнется</a:t>
            </a:r>
            <a:endParaRPr lang="ru-RU" sz="1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Что копал, в то и сам попал.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Плотников Егор</a:t>
            </a:r>
            <a:endParaRPr lang="ru-RU" sz="1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15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274593-38CD-4519-AD1E-97BBB1D7C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932254" cy="1384161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13FEDE-FB8B-42EA-A9AA-BDCD31120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7"/>
          <a:stretch/>
        </p:blipFill>
        <p:spPr>
          <a:xfrm rot="5400000">
            <a:off x="-1189384" y="1189381"/>
            <a:ext cx="6858000" cy="447923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4E9F16-18F5-4C1D-A0F6-9D8A2CC00D67}"/>
              </a:ext>
            </a:extLst>
          </p:cNvPr>
          <p:cNvSpPr txBox="1"/>
          <p:nvPr/>
        </p:nvSpPr>
        <p:spPr>
          <a:xfrm>
            <a:off x="5009322" y="106017"/>
            <a:ext cx="40286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A8F8BA-B415-4370-BC97-FEF2647DD295}"/>
              </a:ext>
            </a:extLst>
          </p:cNvPr>
          <p:cNvSpPr txBox="1"/>
          <p:nvPr/>
        </p:nvSpPr>
        <p:spPr>
          <a:xfrm>
            <a:off x="4479235" y="106017"/>
            <a:ext cx="4611756" cy="6502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Сказка «Журавлиные перья»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Чужое любопытство и жадность могут испортить любую счастливую жизнь.</a:t>
            </a:r>
          </a:p>
          <a:p>
            <a:b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Чему учит сказка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"Журавлиные перья"</a:t>
            </a:r>
            <a:b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 сказка учит уважать другого человека, его желания и тайны. не проявлять излишнего любопытства, принимать человека таким, каков он есть. Учит благородству и щедрости. Учит помогать друг другу.</a:t>
            </a:r>
          </a:p>
          <a:p>
            <a:b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Отзыв на сказку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"Журавлиные перья"</a:t>
            </a:r>
            <a:b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Красивая японская сказка мне очень понравилась. Очень жаль, что ее главная героиня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Журушка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была вынуждена улететь от добрых стариков, ведь ей так нравилось жить с людьми. а все из-за противного и жадного торговца, чтоб ему пусто было.</a:t>
            </a:r>
          </a:p>
          <a:p>
            <a:b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подобрал пословицы к сказке:</a:t>
            </a:r>
            <a:b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Гляди глазами, да не тронь руками.</a:t>
            </a:r>
            <a:b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Любопытному на базаре нос прищемили.</a:t>
            </a:r>
            <a:b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Скромность красит человека.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Султанов Тимур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14522D-E717-4EC6-B647-81AB320AA941}"/>
              </a:ext>
            </a:extLst>
          </p:cNvPr>
          <p:cNvSpPr txBox="1"/>
          <p:nvPr/>
        </p:nvSpPr>
        <p:spPr>
          <a:xfrm>
            <a:off x="2282686" y="3246783"/>
            <a:ext cx="4611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61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FAD65-7FB4-45B7-9949-54C7C130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5"/>
            <a:ext cx="7958759" cy="1357657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ADD2C0-12D5-497C-8D47-5239F3C85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161" y="1696278"/>
            <a:ext cx="8104535" cy="4386469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EA2566B-1068-43BB-97E0-D502FAE4E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r="12045"/>
          <a:stretch/>
        </p:blipFill>
        <p:spPr bwMode="auto">
          <a:xfrm>
            <a:off x="2628338" y="1287020"/>
            <a:ext cx="3892852" cy="363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494A64-BAA2-4FFF-AAFC-E65296F322DC}"/>
              </a:ext>
            </a:extLst>
          </p:cNvPr>
          <p:cNvSpPr txBox="1"/>
          <p:nvPr/>
        </p:nvSpPr>
        <p:spPr>
          <a:xfrm>
            <a:off x="728870" y="4174435"/>
            <a:ext cx="86139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A09E29-09A4-43CE-BDB9-9B5B6003828F}"/>
              </a:ext>
            </a:extLst>
          </p:cNvPr>
          <p:cNvSpPr txBox="1"/>
          <p:nvPr/>
        </p:nvSpPr>
        <p:spPr>
          <a:xfrm>
            <a:off x="2286000" y="3366052"/>
            <a:ext cx="4605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4C35CD-BE0C-4569-B3DC-81EAC308C9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4" t="13929" r="18487" b="23548"/>
          <a:stretch/>
        </p:blipFill>
        <p:spPr>
          <a:xfrm rot="5400000">
            <a:off x="-501378" y="501375"/>
            <a:ext cx="3631097" cy="2628345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0A089600-C94E-4209-96BB-4CA7820208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t="-10" r="22315" b="10"/>
          <a:stretch/>
        </p:blipFill>
        <p:spPr>
          <a:xfrm rot="5400000">
            <a:off x="6063642" y="332863"/>
            <a:ext cx="3471382" cy="26893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4FC0DC-51DC-4235-8FC5-812F721A05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6" t="18552" r="16882" b="14460"/>
          <a:stretch/>
        </p:blipFill>
        <p:spPr>
          <a:xfrm rot="5400000">
            <a:off x="6051393" y="3743511"/>
            <a:ext cx="3471382" cy="26648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943F17-644F-44EB-81FE-C3BEDC9E4D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6" t="22517" r="16135" b="9807"/>
          <a:stretch/>
        </p:blipFill>
        <p:spPr>
          <a:xfrm rot="5400000">
            <a:off x="-395218" y="4026314"/>
            <a:ext cx="3418777" cy="26283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BB2D8D-1A81-4829-9A09-373C7756EA36}"/>
              </a:ext>
            </a:extLst>
          </p:cNvPr>
          <p:cNvSpPr txBox="1"/>
          <p:nvPr/>
        </p:nvSpPr>
        <p:spPr>
          <a:xfrm>
            <a:off x="2707854" y="4391553"/>
            <a:ext cx="3746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рисуем журавлей</a:t>
            </a:r>
            <a:endParaRPr lang="ru-RU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F068ED-23DC-489E-B4C5-16897D96CABF}"/>
              </a:ext>
            </a:extLst>
          </p:cNvPr>
          <p:cNvSpPr txBox="1"/>
          <p:nvPr/>
        </p:nvSpPr>
        <p:spPr>
          <a:xfrm flipH="1">
            <a:off x="2628339" y="78824"/>
            <a:ext cx="3887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Гошовская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</a:t>
            </a:r>
          </a:p>
          <a:p>
            <a:r>
              <a:rPr lang="ru-RU" sz="2400" dirty="0"/>
              <a:t> </a:t>
            </a:r>
          </a:p>
          <a:p>
            <a:r>
              <a:rPr lang="ru-RU" sz="2400" dirty="0"/>
              <a:t>              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Гузеев Даниил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270C12-F4B8-42ED-BDF2-086D454D0B10}"/>
              </a:ext>
            </a:extLst>
          </p:cNvPr>
          <p:cNvSpPr txBox="1"/>
          <p:nvPr/>
        </p:nvSpPr>
        <p:spPr>
          <a:xfrm>
            <a:off x="2628338" y="5076825"/>
            <a:ext cx="3887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Переведенцева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Карина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Руссу Анастасия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E117D5-F60A-40F9-BA92-BBC0B71D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07854" y="5665021"/>
            <a:ext cx="1348107" cy="9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3E89E29-55D3-4A16-B3E7-E6680A711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029" y="488438"/>
            <a:ext cx="515755" cy="7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743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B22AC-A3D1-4729-8D90-5BA7978C9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7810"/>
            <a:ext cx="7905750" cy="133288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03C7F9-F680-4538-A10C-20C262B6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8800"/>
            <a:ext cx="7945507" cy="4348163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5AF8EC3-E180-448C-A8CA-A40D5C688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9B4EA-C3FD-4D9C-A4DD-ACDD15BA9FC1}"/>
              </a:ext>
            </a:extLst>
          </p:cNvPr>
          <p:cNvSpPr txBox="1"/>
          <p:nvPr/>
        </p:nvSpPr>
        <p:spPr>
          <a:xfrm>
            <a:off x="29402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Мастерская «Бумажный журавлик»</a:t>
            </a:r>
          </a:p>
        </p:txBody>
      </p:sp>
    </p:spTree>
    <p:extLst>
      <p:ext uri="{BB962C8B-B14F-4D97-AF65-F5344CB8AC3E}">
        <p14:creationId xmlns:p14="http://schemas.microsoft.com/office/powerpoint/2010/main" val="2280480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30778-2472-4966-B0CE-E0834990D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92498" cy="1331152"/>
          </a:xfrm>
        </p:spPr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5C9A2F-5B71-446D-AC75-CB139A204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8799"/>
            <a:ext cx="7892498" cy="4348163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0B1D0D-14AA-4CA6-97E1-E231244701B5}"/>
              </a:ext>
            </a:extLst>
          </p:cNvPr>
          <p:cNvSpPr txBox="1"/>
          <p:nvPr/>
        </p:nvSpPr>
        <p:spPr>
          <a:xfrm>
            <a:off x="4320209" y="232606"/>
            <a:ext cx="482379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Лучшее панно</a:t>
            </a:r>
          </a:p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«Журавлиный</a:t>
            </a:r>
          </a:p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танец» </a:t>
            </a:r>
          </a:p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Чепурнов Данила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2AF7BC-E077-458B-A4CB-88FC6474E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5507" r="7053" b="5507"/>
          <a:stretch/>
        </p:blipFill>
        <p:spPr>
          <a:xfrm rot="5400000">
            <a:off x="-1268897" y="1268895"/>
            <a:ext cx="6857999" cy="432021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E787BC8-5EB2-4F80-A823-53F1E99CF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27" y="2319131"/>
            <a:ext cx="4260347" cy="385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17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1450A-7EE1-4F19-984F-C7C86C5F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74297" cy="132080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AB18B8-6351-4352-B5BC-A81D63004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6" r="19113"/>
          <a:stretch/>
        </p:blipFill>
        <p:spPr>
          <a:xfrm rot="5400000">
            <a:off x="-450578" y="476089"/>
            <a:ext cx="4187693" cy="3286539"/>
          </a:xfr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E9C3D46C-A8E8-43CC-AFC4-431DACE844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8" t="3326" r="11834" b="-3326"/>
          <a:stretch/>
        </p:blipFill>
        <p:spPr>
          <a:xfrm rot="5400000">
            <a:off x="2875776" y="3367103"/>
            <a:ext cx="3750252" cy="31805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BFBBCE-E9FA-4ACA-B4C0-A2FED5BE0B7B}"/>
              </a:ext>
            </a:extLst>
          </p:cNvPr>
          <p:cNvSpPr txBox="1"/>
          <p:nvPr/>
        </p:nvSpPr>
        <p:spPr>
          <a:xfrm rot="10800000" flipV="1">
            <a:off x="-1" y="4134621"/>
            <a:ext cx="9395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Мауль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Егор                                                        Султанов Тимур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CE19CAC6-3FF5-4AAE-8B24-5BFECE857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88"/>
          <a:stretch/>
        </p:blipFill>
        <p:spPr>
          <a:xfrm rot="5400000">
            <a:off x="5685127" y="699876"/>
            <a:ext cx="4133236" cy="27845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03E938-43FF-4183-875F-BAA8730796DD}"/>
              </a:ext>
            </a:extLst>
          </p:cNvPr>
          <p:cNvSpPr txBox="1"/>
          <p:nvPr/>
        </p:nvSpPr>
        <p:spPr>
          <a:xfrm>
            <a:off x="3433114" y="2559683"/>
            <a:ext cx="2908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Пёрышкин Роман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71CE5FF4-E998-4CA1-863A-86D03767E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715" y="4797292"/>
            <a:ext cx="1877523" cy="158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5DCD2DA3-1352-47C2-9F56-47D0EF3D5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40" y="4797292"/>
            <a:ext cx="1877523" cy="158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5A6BEED3-809C-4AAC-96FA-BAA969C98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41" y="630864"/>
            <a:ext cx="1877523" cy="158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2418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294</TotalTime>
  <Words>612</Words>
  <Application>Microsoft Office PowerPoint</Application>
  <PresentationFormat>Экран (4:3)</PresentationFormat>
  <Paragraphs>134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Wingdings 3</vt:lpstr>
      <vt:lpstr>Аспект</vt:lpstr>
      <vt:lpstr> </vt:lpstr>
      <vt:lpstr>  </vt:lpstr>
      <vt:lpstr>  </vt:lpstr>
      <vt:lpstr>    </vt:lpstr>
      <vt:lpstr>             </vt:lpstr>
      <vt:lpstr>     </vt:lpstr>
      <vt:lpstr>  </vt:lpstr>
      <vt:lpstr> </vt:lpstr>
      <vt:lpstr>           </vt:lpstr>
      <vt:lpstr>      </vt:lpstr>
      <vt:lpstr>   </vt:lpstr>
      <vt:lpstr>   </vt:lpstr>
      <vt:lpstr>   </vt:lpstr>
      <vt:lpstr>Презентация PowerPoint</vt:lpstr>
      <vt:lpstr>   </vt:lpstr>
      <vt:lpstr>    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38</cp:revision>
  <dcterms:created xsi:type="dcterms:W3CDTF">2020-09-23T14:56:11Z</dcterms:created>
  <dcterms:modified xsi:type="dcterms:W3CDTF">2020-09-25T04:54:12Z</dcterms:modified>
</cp:coreProperties>
</file>